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2038C0-5E0C-42E9-A5D2-CE01C660D335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1FBC0D-1EBF-4A6C-B1F2-EBFF5484953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13255"/>
            <a:ext cx="740229" cy="7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6" y="13255"/>
            <a:ext cx="691914" cy="6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ΙΔΡΥΜΑ ΒΑΡΔΙΝΟΓΙΑΝΝΗ\ΕΞΩΦΥΛΛΟ -ΛΕΜΕ ΤΗΝ ΑΛΗΘΕΙ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16766"/>
            <a:ext cx="3402166" cy="48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José Ramos </a:t>
            </a:r>
            <a:r>
              <a:rPr lang="en-US" dirty="0" err="1"/>
              <a:t>Horta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8679"/>
            <a:ext cx="2712318" cy="27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13255"/>
            <a:ext cx="740229" cy="7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6" y="13255"/>
            <a:ext cx="691914" cy="6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71047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75">
                  <a:solidFill>
                    <a:prstClr val="white">
                      <a:alpha val="65000"/>
                    </a:prstClr>
                  </a:solidFill>
                </a:ln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José Ramos </a:t>
            </a:r>
            <a:r>
              <a:rPr lang="en-US" sz="5400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Horta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971600" y="2403376"/>
            <a:ext cx="2592288" cy="14643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>
                    <a:lumMod val="10000"/>
                    <a:lumOff val="9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ολιτικός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από το Ανατολικό Τιμόρ, του οποίου διετέλεσε πρόεδρος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από το 2007 έως το 2012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5348943" y="2427582"/>
            <a:ext cx="223224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Βραβεύτηκε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με βραβείο Νόμπελ το 1996. 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3995936" y="3118453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465067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5348943" y="4941168"/>
            <a:ext cx="2463417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Ως ακτιβιστής αγωνίστηκε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για τα δικαιώματα </a:t>
            </a:r>
            <a:endParaRPr lang="en-US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και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την ανεξαρτησία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του Ανατολικού Τιμόρ.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079509" cy="23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80" y="0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13254"/>
            <a:ext cx="758519" cy="7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6" y="15280"/>
            <a:ext cx="691914" cy="6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31640" y="2276872"/>
            <a:ext cx="2525586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Γεννήθηκε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στις 26 Δεκεμβρίου 1949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364088" y="2276872"/>
            <a:ext cx="2664296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Τιμήθηκε </a:t>
            </a:r>
          </a:p>
          <a:p>
            <a:pPr algn="ctr"/>
            <a:r>
              <a:rPr lang="el-GR" dirty="0">
                <a:solidFill>
                  <a:schemeClr val="tx2">
                    <a:lumMod val="10000"/>
                    <a:lumOff val="90000"/>
                  </a:schemeClr>
                </a:solidFill>
              </a:rPr>
              <a:t>μ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ε</a:t>
            </a:r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το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Βραβείο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Νόμπελ Ειρήνης, το 1996.</a:t>
            </a:r>
          </a:p>
          <a:p>
            <a:pPr algn="ctr"/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139952" y="29609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516216" y="37890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5364088" y="4437112"/>
            <a:ext cx="2664296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Ήταν Υπουργός Εξωτερικών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του Ανατολικού Τιμόρ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από την ανεξαρτησία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της χώρας, το 2002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>
            <a:off x="4139951" y="4736774"/>
            <a:ext cx="10081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>
          <a:xfrm>
            <a:off x="1691680" y="4298032"/>
            <a:ext cx="2165546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Στις 8 Ιουλίου 2006 διορίστηκε Πρωθυπουργός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>
            <a:off x="2774453" y="53732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1691680" y="5949280"/>
            <a:ext cx="2165546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Ορκίστηκε Πρόεδρος στις 20 Μαΐου 2007.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40" y="18795"/>
            <a:ext cx="36828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83568" y="2276872"/>
            <a:ext cx="2448272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Ο νομπελίστας περιηγήθηκε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στο Ευρωπαϊκό Πανεπιστήμιο Κύπρου 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1979712" y="386767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683568" y="4653136"/>
            <a:ext cx="2592288" cy="1944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εντυπωσιασμένος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από τις υποδομές υποσχέθηκε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ότι</a:t>
            </a:r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επιστρέφοντας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στη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χώρα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του, </a:t>
            </a:r>
            <a:endParaRPr lang="el-GR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θα ενημερώσει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τις αρμόδιες Αρχές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3491880" y="5713520"/>
            <a:ext cx="648072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4283968" y="4636301"/>
            <a:ext cx="2160240" cy="1944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ώστε να δημιουργηθεί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ένας μηχανισμός διασύνδεσης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με τα πανεπιστήμια </a:t>
            </a:r>
          </a:p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του Τιμόρ.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V="1">
            <a:off x="5220072" y="3922813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>
          <a:xfrm>
            <a:off x="3735389" y="2277751"/>
            <a:ext cx="385242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εξήρε «τον διεθνή αγώνα του </a:t>
            </a:r>
            <a:r>
              <a:rPr lang="el-GR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Ράμος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-</a:t>
            </a:r>
            <a:r>
              <a:rPr lang="el-GR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Όρτα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για τις θεμελιώδεις αρχές της Δημοκρατίας και του Πολιτισμού».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98" y="3867674"/>
            <a:ext cx="1872208" cy="28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177" y="0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" y="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1" y="126876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9902" y="537321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«Πιστεύουμε </a:t>
            </a:r>
            <a:r>
              <a:rPr lang="el-GR" sz="20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ότι τα ανθρώπινα δικαιώματα ξεπερνούν τα όρια και πρέπει να είναι πιο ισχυρά από την κρατική </a:t>
            </a:r>
            <a:r>
              <a:rPr lang="el-GR" sz="20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εξουσία».</a:t>
            </a:r>
            <a:endParaRPr lang="el-GR" sz="2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0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777318" cy="1731982"/>
          </a:xfrm>
        </p:spPr>
        <p:txBody>
          <a:bodyPr/>
          <a:lstStyle/>
          <a:p>
            <a:r>
              <a:rPr lang="el-GR" sz="3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Σας ευχαριστούμε πολύ </a:t>
            </a:r>
            <a:br>
              <a:rPr lang="el-GR" sz="3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l-GR" sz="3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για την προσοχή σας!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Καρβούνη </a:t>
            </a:r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Βασιλική</a:t>
            </a:r>
          </a:p>
          <a:p>
            <a:r>
              <a:rPr lang="el-GR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Λυμπέρη Μαρία</a:t>
            </a:r>
            <a:endParaRPr lang="el-GR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85" y="-4192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Προσαρμοσμένο 1">
      <a:dk1>
        <a:sysClr val="windowText" lastClr="000000"/>
      </a:dk1>
      <a:lt1>
        <a:srgbClr val="1B1810"/>
      </a:lt1>
      <a:dk2>
        <a:srgbClr val="323232"/>
      </a:dk2>
      <a:lt2>
        <a:srgbClr val="0C0C0C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110</TotalTime>
  <Words>158</Words>
  <Application>Microsoft Office PowerPoint</Application>
  <PresentationFormat>Προβολή στην οθόνη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Εξώφυλλο</vt:lpstr>
      <vt:lpstr>Παρουσίαση του PowerPoint</vt:lpstr>
      <vt:lpstr>José Ramos Horta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ευχαριστούμε πολύ  για την προσοχή σας!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José Ramos Horta</dc:title>
  <dc:creator>USER_LIB08</dc:creator>
  <cp:lastModifiedBy>USER_LIB04</cp:lastModifiedBy>
  <cp:revision>10</cp:revision>
  <dcterms:created xsi:type="dcterms:W3CDTF">2018-04-30T07:23:59Z</dcterms:created>
  <dcterms:modified xsi:type="dcterms:W3CDTF">2018-05-02T09:12:40Z</dcterms:modified>
</cp:coreProperties>
</file>