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62" r:id="rId2"/>
    <p:sldId id="256" r:id="rId3"/>
    <p:sldId id="257" r:id="rId4"/>
    <p:sldId id="258" r:id="rId5"/>
    <p:sldId id="259" r:id="rId6"/>
    <p:sldId id="260" r:id="rId7"/>
    <p:sldId id="261" r:id="rId8"/>
    <p:sldId id="263" r:id="rId9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Στρογγύλεμα διαγώνιας γωνίας του ορθογωνίου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Τίτλος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9" name="Υπότιτλος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Στυλ κύριου υπότιτλου</a:t>
            </a:r>
            <a:endParaRPr kumimoji="0" lang="en-US"/>
          </a:p>
        </p:txBody>
      </p:sp>
      <p:sp>
        <p:nvSpPr>
          <p:cNvPr id="10" name="Θέση ημερομηνίας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D84962AB-432A-4930-9BE0-501248C268DC}" type="datetimeFigureOut">
              <a:rPr lang="el-GR" smtClean="0"/>
              <a:t>2/5/2018</a:t>
            </a:fld>
            <a:endParaRPr lang="el-GR"/>
          </a:p>
        </p:txBody>
      </p:sp>
      <p:sp>
        <p:nvSpPr>
          <p:cNvPr id="11" name="Θέση αριθμού διαφάνειας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274E7B7D-31F2-44FD-9651-BE8B89F94678}" type="slidenum">
              <a:rPr lang="el-GR" smtClean="0"/>
              <a:t>‹#›</a:t>
            </a:fld>
            <a:endParaRPr lang="el-GR"/>
          </a:p>
        </p:txBody>
      </p:sp>
      <p:sp>
        <p:nvSpPr>
          <p:cNvPr id="12" name="Θέση υποσέλιδου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4962AB-432A-4930-9BE0-501248C268DC}" type="datetimeFigureOut">
              <a:rPr lang="el-GR" smtClean="0"/>
              <a:t>2/5/2018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74E7B7D-31F2-44FD-9651-BE8B89F9467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4962AB-432A-4930-9BE0-501248C268DC}" type="datetimeFigureOut">
              <a:rPr lang="el-GR" smtClean="0"/>
              <a:t>2/5/2018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74E7B7D-31F2-44FD-9651-BE8B89F9467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Ορθογώνιο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4962AB-432A-4930-9BE0-501248C268DC}" type="datetimeFigureOut">
              <a:rPr lang="el-GR" smtClean="0"/>
              <a:t>2/5/2018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74E7B7D-31F2-44FD-9651-BE8B89F9467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Ορθογώνιο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8" name="Θέση ημερομηνίας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D84962AB-432A-4930-9BE0-501248C268DC}" type="datetimeFigureOut">
              <a:rPr lang="el-GR" smtClean="0"/>
              <a:t>2/5/2018</a:t>
            </a:fld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274E7B7D-31F2-44FD-9651-BE8B89F94678}" type="slidenum">
              <a:rPr lang="el-GR" smtClean="0"/>
              <a:t>‹#›</a:t>
            </a:fld>
            <a:endParaRPr lang="el-GR"/>
          </a:p>
        </p:txBody>
      </p:sp>
      <p:sp>
        <p:nvSpPr>
          <p:cNvPr id="10" name="Θέση υποσέλιδου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4962AB-432A-4930-9BE0-501248C268DC}" type="datetimeFigureOut">
              <a:rPr lang="el-GR" smtClean="0"/>
              <a:t>2/5/2018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274E7B7D-31F2-44FD-9651-BE8B89F94678}" type="slidenum">
              <a:rPr lang="el-GR" smtClean="0"/>
              <a:t>‹#›</a:t>
            </a:fld>
            <a:endParaRPr lang="el-GR"/>
          </a:p>
        </p:txBody>
      </p:sp>
      <p:sp>
        <p:nvSpPr>
          <p:cNvPr id="10" name="Ορθογώνιο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Ορθογώνιο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Ορθογώνιο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4962AB-432A-4930-9BE0-501248C268DC}" type="datetimeFigureOut">
              <a:rPr lang="el-GR" smtClean="0"/>
              <a:t>2/5/2018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274E7B7D-31F2-44FD-9651-BE8B89F9467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4962AB-432A-4930-9BE0-501248C268DC}" type="datetimeFigureOut">
              <a:rPr lang="el-GR" smtClean="0"/>
              <a:t>2/5/2018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74E7B7D-31F2-44FD-9651-BE8B89F94678}" type="slidenum">
              <a:rPr lang="el-GR" smtClean="0"/>
              <a:t>‹#›</a:t>
            </a:fld>
            <a:endParaRPr lang="el-GR"/>
          </a:p>
        </p:txBody>
      </p:sp>
      <p:sp>
        <p:nvSpPr>
          <p:cNvPr id="7" name="Ορθογώνιο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4962AB-432A-4930-9BE0-501248C268DC}" type="datetimeFigureOut">
              <a:rPr lang="el-GR" smtClean="0"/>
              <a:t>2/5/2018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74E7B7D-31F2-44FD-9651-BE8B89F9467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Ορθογώνιο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9" name="Θέση ημερομηνίας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D84962AB-432A-4930-9BE0-501248C268DC}" type="datetimeFigureOut">
              <a:rPr lang="el-GR" smtClean="0"/>
              <a:t>2/5/2018</a:t>
            </a:fld>
            <a:endParaRPr lang="el-GR"/>
          </a:p>
        </p:txBody>
      </p:sp>
      <p:sp>
        <p:nvSpPr>
          <p:cNvPr id="10" name="Θέση αριθμού διαφάνειας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274E7B7D-31F2-44FD-9651-BE8B89F94678}" type="slidenum">
              <a:rPr lang="el-GR" smtClean="0"/>
              <a:t>‹#›</a:t>
            </a:fld>
            <a:endParaRPr lang="el-GR"/>
          </a:p>
        </p:txBody>
      </p:sp>
      <p:sp>
        <p:nvSpPr>
          <p:cNvPr id="11" name="Θέση υποσέλιδου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13" name="Θέση εικόνας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l-G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Κάντε κλικ στο εικονίδιο για να προσθέσετε μια εικόνα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Θέση ημερομηνίας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D84962AB-432A-4930-9BE0-501248C268DC}" type="datetimeFigureOut">
              <a:rPr lang="el-GR" smtClean="0"/>
              <a:t>2/5/2018</a:t>
            </a:fld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274E7B7D-31F2-44FD-9651-BE8B89F94678}" type="slidenum">
              <a:rPr lang="el-GR" smtClean="0"/>
              <a:t>‹#›</a:t>
            </a:fld>
            <a:endParaRPr lang="el-GR"/>
          </a:p>
        </p:txBody>
      </p:sp>
      <p:sp>
        <p:nvSpPr>
          <p:cNvPr id="10" name="Θέση υποσέλιδου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Στρογγύλεμα διαγώνιας γωνίας του ορθογωνίου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14" name="Θέση ημερομηνίας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D84962AB-432A-4930-9BE0-501248C268DC}" type="datetimeFigureOut">
              <a:rPr lang="el-GR" smtClean="0"/>
              <a:t>2/5/2018</a:t>
            </a:fld>
            <a:endParaRPr lang="el-GR"/>
          </a:p>
        </p:txBody>
      </p:sp>
      <p:sp>
        <p:nvSpPr>
          <p:cNvPr id="23" name="Θέση αριθμού διαφάνειας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274E7B7D-31F2-44FD-9651-BE8B89F94678}" type="slidenum">
              <a:rPr lang="el-GR" smtClean="0"/>
              <a:t>‹#›</a:t>
            </a:fld>
            <a:endParaRPr lang="el-GR"/>
          </a:p>
        </p:txBody>
      </p:sp>
      <p:sp>
        <p:nvSpPr>
          <p:cNvPr id="22" name="Θέση τίτλου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13" name="Θέση κειμένου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F:\LOGO EKP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936104" cy="9286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F:\ΙΔΡΥΜΑ ΒΑΡΔΙΝΟΓΙΑΝΝΗ\idrima-vardinogianni. 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116632"/>
            <a:ext cx="878846" cy="878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F:\ΙΔΡΥΜΑ ΒΑΡΔΙΝΟΓΙΑΝΝΗ\ΕΞΩΦΥΛΛΟ -ΛΕΜΕ ΤΗΝ ΑΛΗΘΕΙΑ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0866" y="1298956"/>
            <a:ext cx="2762539" cy="3960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1080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 idx="4294967295"/>
          </p:nvPr>
        </p:nvSpPr>
        <p:spPr>
          <a:xfrm>
            <a:off x="3923928" y="5661248"/>
            <a:ext cx="3384550" cy="1081088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Agency FB" panose="020B0503020202020204" pitchFamily="34" charset="0"/>
              </a:rPr>
              <a:t>Malala Yousafzai</a:t>
            </a:r>
            <a:endParaRPr lang="el-GR" dirty="0">
              <a:solidFill>
                <a:schemeClr val="tx1"/>
              </a:solidFill>
            </a:endParaRPr>
          </a:p>
        </p:txBody>
      </p:sp>
      <p:pic>
        <p:nvPicPr>
          <p:cNvPr id="6" name="Picture 4" descr="F:\LOGO EKP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936104" cy="9286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F:\ΙΔΡΥΜΑ ΒΑΡΔΙΝΟΓΙΑΝΝΗ\idrima-vardinogianni. LOGO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116632"/>
            <a:ext cx="878846" cy="878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4171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Εικόνα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8508" y="656961"/>
            <a:ext cx="2152266" cy="3228400"/>
          </a:xfrm>
          <a:prstGeom prst="rect">
            <a:avLst/>
          </a:prstGeom>
        </p:spPr>
      </p:pic>
      <p:cxnSp>
        <p:nvCxnSpPr>
          <p:cNvPr id="7" name="Ευθύγραμμο βέλος σύνδεσης 6"/>
          <p:cNvCxnSpPr/>
          <p:nvPr/>
        </p:nvCxnSpPr>
        <p:spPr>
          <a:xfrm>
            <a:off x="5755635" y="1194451"/>
            <a:ext cx="462069" cy="146317"/>
          </a:xfrm>
          <a:prstGeom prst="straightConnector1">
            <a:avLst/>
          </a:prstGeom>
          <a:ln>
            <a:solidFill>
              <a:schemeClr val="bg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Έλλειψη 10"/>
          <p:cNvSpPr/>
          <p:nvPr/>
        </p:nvSpPr>
        <p:spPr>
          <a:xfrm>
            <a:off x="6068838" y="947547"/>
            <a:ext cx="2466661" cy="1617712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600" dirty="0" smtClean="0"/>
              <a:t>Γεννήθηκε </a:t>
            </a:r>
          </a:p>
          <a:p>
            <a:pPr algn="ctr"/>
            <a:r>
              <a:rPr lang="el-GR" sz="1600" dirty="0"/>
              <a:t>σ</a:t>
            </a:r>
            <a:r>
              <a:rPr lang="el-GR" sz="1600" dirty="0" smtClean="0"/>
              <a:t>το Πακιστάν,</a:t>
            </a:r>
          </a:p>
          <a:p>
            <a:pPr algn="ctr"/>
            <a:r>
              <a:rPr lang="el-GR" sz="1600" dirty="0" smtClean="0"/>
              <a:t>στις</a:t>
            </a:r>
          </a:p>
          <a:p>
            <a:pPr algn="ctr"/>
            <a:r>
              <a:rPr lang="el-GR" sz="1600" dirty="0" smtClean="0"/>
              <a:t>12 </a:t>
            </a:r>
            <a:r>
              <a:rPr lang="el-GR" sz="1600" dirty="0"/>
              <a:t> Ιουλίου 1997</a:t>
            </a:r>
            <a:r>
              <a:rPr lang="el-GR" sz="1600" dirty="0" smtClean="0"/>
              <a:t> </a:t>
            </a:r>
            <a:endParaRPr lang="el-GR" sz="1600" dirty="0"/>
          </a:p>
        </p:txBody>
      </p:sp>
      <p:cxnSp>
        <p:nvCxnSpPr>
          <p:cNvPr id="12" name="Ευθύγραμμο βέλος σύνδεσης 11"/>
          <p:cNvCxnSpPr/>
          <p:nvPr/>
        </p:nvCxnSpPr>
        <p:spPr>
          <a:xfrm>
            <a:off x="5785656" y="2382416"/>
            <a:ext cx="864096" cy="432048"/>
          </a:xfrm>
          <a:prstGeom prst="straightConnector1">
            <a:avLst/>
          </a:prstGeom>
          <a:ln>
            <a:solidFill>
              <a:schemeClr val="bg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Έλλειψη 12"/>
          <p:cNvSpPr/>
          <p:nvPr/>
        </p:nvSpPr>
        <p:spPr>
          <a:xfrm>
            <a:off x="6425818" y="2852936"/>
            <a:ext cx="2264635" cy="1368152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500" dirty="0"/>
              <a:t>Δ</a:t>
            </a:r>
            <a:r>
              <a:rPr lang="el-GR" sz="1500" dirty="0" smtClean="0"/>
              <a:t>ικαίωμα </a:t>
            </a:r>
          </a:p>
          <a:p>
            <a:pPr algn="ctr"/>
            <a:r>
              <a:rPr lang="el-GR" sz="1500" dirty="0" smtClean="0"/>
              <a:t>των </a:t>
            </a:r>
            <a:r>
              <a:rPr lang="el-GR" sz="1500" dirty="0"/>
              <a:t>κοριτσιών στην εκπαίδευση στη χώρα της.</a:t>
            </a:r>
          </a:p>
        </p:txBody>
      </p:sp>
      <p:cxnSp>
        <p:nvCxnSpPr>
          <p:cNvPr id="17" name="Ευθύγραμμο βέλος σύνδεσης 16"/>
          <p:cNvCxnSpPr/>
          <p:nvPr/>
        </p:nvCxnSpPr>
        <p:spPr>
          <a:xfrm>
            <a:off x="5716218" y="4095801"/>
            <a:ext cx="709600" cy="845367"/>
          </a:xfrm>
          <a:prstGeom prst="straightConnector1">
            <a:avLst/>
          </a:prstGeom>
          <a:ln>
            <a:solidFill>
              <a:schemeClr val="bg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Έλλειψη 20"/>
          <p:cNvSpPr/>
          <p:nvPr/>
        </p:nvSpPr>
        <p:spPr>
          <a:xfrm>
            <a:off x="179512" y="1340768"/>
            <a:ext cx="1952601" cy="1096753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500" dirty="0" smtClean="0"/>
              <a:t>Βραβείο Νόμπελ Ειρήνης (2014)</a:t>
            </a:r>
            <a:endParaRPr lang="el-GR" sz="1500" dirty="0"/>
          </a:p>
        </p:txBody>
      </p:sp>
      <p:cxnSp>
        <p:nvCxnSpPr>
          <p:cNvPr id="24" name="Ευθύγραμμο βέλος σύνδεσης 23"/>
          <p:cNvCxnSpPr/>
          <p:nvPr/>
        </p:nvCxnSpPr>
        <p:spPr>
          <a:xfrm flipH="1">
            <a:off x="1907704" y="2565259"/>
            <a:ext cx="1188906" cy="575353"/>
          </a:xfrm>
          <a:prstGeom prst="straightConnector1">
            <a:avLst/>
          </a:prstGeom>
          <a:ln>
            <a:solidFill>
              <a:schemeClr val="bg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Ευθύγραμμο βέλος σύνδεσης 28"/>
          <p:cNvCxnSpPr/>
          <p:nvPr/>
        </p:nvCxnSpPr>
        <p:spPr>
          <a:xfrm flipH="1">
            <a:off x="3995446" y="4005064"/>
            <a:ext cx="216514" cy="648072"/>
          </a:xfrm>
          <a:prstGeom prst="straightConnector1">
            <a:avLst/>
          </a:prstGeom>
          <a:ln>
            <a:solidFill>
              <a:schemeClr val="bg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Έλλειψη 31"/>
          <p:cNvSpPr/>
          <p:nvPr/>
        </p:nvSpPr>
        <p:spPr>
          <a:xfrm>
            <a:off x="6212142" y="5085184"/>
            <a:ext cx="2180054" cy="1233466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500" dirty="0" smtClean="0"/>
              <a:t>Εθνικό Βραβείο Ειρήνης </a:t>
            </a:r>
          </a:p>
          <a:p>
            <a:pPr algn="ctr"/>
            <a:r>
              <a:rPr lang="el-GR" sz="1500" dirty="0" smtClean="0"/>
              <a:t>για τη Νεολαία (2011)</a:t>
            </a:r>
          </a:p>
        </p:txBody>
      </p:sp>
      <p:sp>
        <p:nvSpPr>
          <p:cNvPr id="33" name="Έλλειψη 32"/>
          <p:cNvSpPr/>
          <p:nvPr/>
        </p:nvSpPr>
        <p:spPr>
          <a:xfrm>
            <a:off x="2699792" y="4746294"/>
            <a:ext cx="2591307" cy="1702603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400" dirty="0" smtClean="0"/>
              <a:t>Την πυροβόλησαν στο κεφάλι </a:t>
            </a:r>
            <a:r>
              <a:rPr lang="el-GR" sz="1400" dirty="0" smtClean="0"/>
              <a:t>και τελικά επέζησε</a:t>
            </a:r>
            <a:br>
              <a:rPr lang="el-GR" sz="1400" dirty="0" smtClean="0"/>
            </a:br>
            <a:r>
              <a:rPr lang="el-GR" sz="1400" dirty="0" smtClean="0"/>
              <a:t>(9 </a:t>
            </a:r>
            <a:r>
              <a:rPr lang="el-GR" sz="1400" dirty="0" smtClean="0"/>
              <a:t>Οκτωβρίου 2012)</a:t>
            </a:r>
            <a:endParaRPr lang="el-GR" sz="1400" dirty="0"/>
          </a:p>
        </p:txBody>
      </p:sp>
      <p:cxnSp>
        <p:nvCxnSpPr>
          <p:cNvPr id="46" name="Ευθύγραμμο βέλος σύνδεσης 45"/>
          <p:cNvCxnSpPr/>
          <p:nvPr/>
        </p:nvCxnSpPr>
        <p:spPr>
          <a:xfrm flipH="1">
            <a:off x="2324682" y="1772816"/>
            <a:ext cx="834856" cy="0"/>
          </a:xfrm>
          <a:prstGeom prst="straightConnector1">
            <a:avLst/>
          </a:prstGeom>
          <a:ln>
            <a:solidFill>
              <a:schemeClr val="bg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Έλλειψη 47"/>
          <p:cNvSpPr/>
          <p:nvPr/>
        </p:nvSpPr>
        <p:spPr>
          <a:xfrm>
            <a:off x="509100" y="3284617"/>
            <a:ext cx="2190692" cy="1368519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500" dirty="0" smtClean="0"/>
              <a:t>Ίδρυσε </a:t>
            </a:r>
          </a:p>
          <a:p>
            <a:pPr algn="ctr"/>
            <a:r>
              <a:rPr lang="el-GR" sz="1500" dirty="0" smtClean="0"/>
              <a:t>το «Ίδρυμα </a:t>
            </a:r>
            <a:r>
              <a:rPr lang="el-GR" sz="1500" dirty="0" err="1" smtClean="0"/>
              <a:t>Μαλάλα</a:t>
            </a:r>
            <a:r>
              <a:rPr lang="el-GR" sz="1500" dirty="0" smtClean="0"/>
              <a:t>» (2013)</a:t>
            </a:r>
            <a:endParaRPr lang="el-GR" sz="1500" dirty="0"/>
          </a:p>
        </p:txBody>
      </p:sp>
      <p:pic>
        <p:nvPicPr>
          <p:cNvPr id="23" name="Picture 4" descr="F:\LOGO EKP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936104" cy="9286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2" descr="F:\ΙΔΡΥΜΑ ΒΑΡΔΙΝΟΓΙΑΝΝΗ\idrima-vardinogianni. LOGO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116632"/>
            <a:ext cx="878846" cy="878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7721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  <p:bldP spid="21" grpId="0" animBg="1"/>
      <p:bldP spid="32" grpId="0" animBg="1"/>
      <p:bldP spid="33" grpId="0" animBg="1"/>
      <p:bldP spid="4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l-GR" sz="2400" dirty="0" smtClean="0"/>
              <a:t>Γεννήθηκε  </a:t>
            </a:r>
            <a:r>
              <a:rPr lang="el-GR" sz="2400" dirty="0"/>
              <a:t>στην πόλη </a:t>
            </a:r>
            <a:r>
              <a:rPr lang="el-GR" sz="2400" dirty="0" err="1"/>
              <a:t>Μινγκόρα</a:t>
            </a:r>
            <a:r>
              <a:rPr lang="el-GR" sz="2400" dirty="0"/>
              <a:t> του </a:t>
            </a:r>
            <a:r>
              <a:rPr lang="el-GR" sz="2400" dirty="0" smtClean="0"/>
              <a:t>Πακιστάν</a:t>
            </a:r>
          </a:p>
          <a:p>
            <a:pPr algn="just"/>
            <a:endParaRPr lang="el-GR" sz="2400" dirty="0" smtClean="0"/>
          </a:p>
          <a:p>
            <a:pPr algn="just"/>
            <a:r>
              <a:rPr lang="el-GR" sz="2400" dirty="0"/>
              <a:t>Μ</a:t>
            </a:r>
            <a:r>
              <a:rPr lang="el-GR" sz="2400" dirty="0" smtClean="0"/>
              <a:t>έλος </a:t>
            </a:r>
            <a:r>
              <a:rPr lang="el-GR" sz="2400" dirty="0"/>
              <a:t>μιας οικογένειας σουνιτών </a:t>
            </a:r>
            <a:r>
              <a:rPr lang="el-GR" sz="2400" dirty="0" err="1" smtClean="0"/>
              <a:t>Παστούν</a:t>
            </a:r>
            <a:endParaRPr lang="el-GR" sz="2400" dirty="0" smtClean="0"/>
          </a:p>
          <a:p>
            <a:pPr algn="just"/>
            <a:endParaRPr lang="el-GR" sz="2400" dirty="0" smtClean="0"/>
          </a:p>
          <a:p>
            <a:pPr algn="just"/>
            <a:r>
              <a:rPr lang="el-GR" sz="2400" dirty="0"/>
              <a:t> </a:t>
            </a:r>
            <a:r>
              <a:rPr lang="el-GR" sz="2400" dirty="0" smtClean="0"/>
              <a:t>Πατέρας: </a:t>
            </a:r>
            <a:r>
              <a:rPr lang="el-GR" sz="2400" dirty="0" err="1" smtClean="0"/>
              <a:t>Ζιαουντίν</a:t>
            </a:r>
            <a:r>
              <a:rPr lang="el-GR" sz="2400" dirty="0" smtClean="0"/>
              <a:t> </a:t>
            </a:r>
            <a:r>
              <a:rPr lang="el-GR" sz="2400" dirty="0" err="1"/>
              <a:t>Γιουσαφζάι</a:t>
            </a:r>
            <a:r>
              <a:rPr lang="el-GR" sz="2400" dirty="0"/>
              <a:t> </a:t>
            </a:r>
            <a:endParaRPr lang="el-GR" sz="2400" dirty="0" smtClean="0"/>
          </a:p>
          <a:p>
            <a:pPr algn="just"/>
            <a:endParaRPr lang="el-GR" sz="2400" dirty="0" smtClean="0"/>
          </a:p>
          <a:p>
            <a:pPr algn="just"/>
            <a:r>
              <a:rPr lang="el-GR" sz="2400" dirty="0" smtClean="0"/>
              <a:t>Μητέρα: Τουρ </a:t>
            </a:r>
            <a:r>
              <a:rPr lang="el-GR" sz="2400" dirty="0" err="1" smtClean="0"/>
              <a:t>Πεκάι</a:t>
            </a:r>
            <a:endParaRPr lang="el-GR" sz="2400" dirty="0" smtClean="0"/>
          </a:p>
          <a:p>
            <a:pPr algn="just"/>
            <a:endParaRPr lang="el-GR" sz="2400" dirty="0" smtClean="0"/>
          </a:p>
          <a:p>
            <a:pPr algn="just"/>
            <a:r>
              <a:rPr lang="el-GR" sz="2400" dirty="0"/>
              <a:t>Έ</a:t>
            </a:r>
            <a:r>
              <a:rPr lang="el-GR" sz="2400" dirty="0" smtClean="0"/>
              <a:t>χει δύο </a:t>
            </a:r>
            <a:r>
              <a:rPr lang="el-GR" sz="2400" dirty="0"/>
              <a:t>μικρότερους </a:t>
            </a:r>
            <a:r>
              <a:rPr lang="el-GR" sz="2400" dirty="0" smtClean="0"/>
              <a:t>αδελφούς</a:t>
            </a:r>
            <a:endParaRPr lang="el-GR" sz="2400" dirty="0"/>
          </a:p>
        </p:txBody>
      </p:sp>
      <p:pic>
        <p:nvPicPr>
          <p:cNvPr id="5" name="Εικόνα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12" y="3501008"/>
            <a:ext cx="2627903" cy="273630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Picture 4" descr="F:\LOGO EKP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936104" cy="9286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F:\ΙΔΡΥΜΑ ΒΑΡΔΙΝΟΓΙΑΝΝΗ\idrima-vardinogianni. LOGO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116632"/>
            <a:ext cx="878846" cy="878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7468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4294967295"/>
          </p:nvPr>
        </p:nvSpPr>
        <p:spPr>
          <a:xfrm>
            <a:off x="467544" y="764704"/>
            <a:ext cx="8229600" cy="4525962"/>
          </a:xfrm>
        </p:spPr>
        <p:txBody>
          <a:bodyPr>
            <a:noAutofit/>
          </a:bodyPr>
          <a:lstStyle/>
          <a:p>
            <a:endParaRPr lang="el-GR" sz="1800" dirty="0" smtClean="0"/>
          </a:p>
          <a:p>
            <a:endParaRPr lang="el-GR" sz="1800" dirty="0"/>
          </a:p>
          <a:p>
            <a:r>
              <a:rPr lang="el-GR" sz="1800" dirty="0" smtClean="0"/>
              <a:t>Το </a:t>
            </a:r>
            <a:r>
              <a:rPr lang="el-GR" sz="1800" dirty="0"/>
              <a:t>πρωί της 9ης Οκτωβρίου 2012 ένας άντρας πυροβόλησε στο κεφάλι τη </a:t>
            </a:r>
            <a:r>
              <a:rPr lang="el-GR" sz="1800" dirty="0" err="1" smtClean="0"/>
              <a:t>Μαλάλα</a:t>
            </a:r>
            <a:r>
              <a:rPr lang="el-GR" sz="1800" dirty="0" smtClean="0"/>
              <a:t>, ενώ </a:t>
            </a:r>
            <a:r>
              <a:rPr lang="el-GR" sz="1800" dirty="0"/>
              <a:t>βρισκόταν μέσα στο σχολικό λεωφορείο, τραυματίζοντάς την πολύ σοβαρά. Τις μέρες μετά την επίθεση νοσηλεύθηκε σε κρίσιμη κατάσταση σε νοσοκομείο στο Πακιστάν </a:t>
            </a:r>
            <a:endParaRPr lang="el-GR" sz="1800" dirty="0" smtClean="0"/>
          </a:p>
          <a:p>
            <a:pPr marL="0" indent="0">
              <a:buNone/>
            </a:pPr>
            <a:r>
              <a:rPr lang="el-GR" sz="1800" dirty="0"/>
              <a:t> </a:t>
            </a:r>
            <a:r>
              <a:rPr lang="el-GR" sz="1800" dirty="0" smtClean="0"/>
              <a:t>    και </a:t>
            </a:r>
            <a:r>
              <a:rPr lang="el-GR" sz="1800" dirty="0"/>
              <a:t>στη συνέχεια, όταν βελτιώθηκε η κατάστασή της, </a:t>
            </a:r>
            <a:endParaRPr lang="el-GR" sz="1800" dirty="0" smtClean="0"/>
          </a:p>
          <a:p>
            <a:pPr marL="0" indent="0">
              <a:buNone/>
            </a:pPr>
            <a:r>
              <a:rPr lang="el-GR" sz="1800" dirty="0"/>
              <a:t> </a:t>
            </a:r>
            <a:r>
              <a:rPr lang="el-GR" sz="1800" dirty="0" smtClean="0"/>
              <a:t>    μεταφέρθηκε στην </a:t>
            </a:r>
            <a:r>
              <a:rPr lang="el-GR" sz="1800" dirty="0"/>
              <a:t>Αγγλία. </a:t>
            </a:r>
            <a:endParaRPr lang="el-GR" sz="1800" dirty="0" smtClean="0"/>
          </a:p>
          <a:p>
            <a:endParaRPr lang="el-GR" sz="1800" dirty="0" smtClean="0"/>
          </a:p>
          <a:p>
            <a:r>
              <a:rPr lang="el-GR" sz="1800" dirty="0" smtClean="0"/>
              <a:t>Η </a:t>
            </a:r>
            <a:r>
              <a:rPr lang="el-GR" sz="1800" dirty="0"/>
              <a:t>απόπειρα δολοφονίας προκάλεσε μια έκρηξη συμπαράστασης </a:t>
            </a:r>
            <a:endParaRPr lang="el-GR" sz="1800" dirty="0" smtClean="0"/>
          </a:p>
          <a:p>
            <a:pPr marL="0" indent="0">
              <a:buNone/>
            </a:pPr>
            <a:r>
              <a:rPr lang="el-GR" sz="1800" dirty="0"/>
              <a:t> </a:t>
            </a:r>
            <a:r>
              <a:rPr lang="el-GR" sz="1800" dirty="0" smtClean="0"/>
              <a:t>    προς </a:t>
            </a:r>
            <a:r>
              <a:rPr lang="el-GR" sz="1800" dirty="0"/>
              <a:t>την 15χρονη τότε μαθήτρια, τόσο στο Πακιστάν </a:t>
            </a:r>
            <a:endParaRPr lang="el-GR" sz="1800" dirty="0" smtClean="0"/>
          </a:p>
          <a:p>
            <a:pPr marL="0" indent="0">
              <a:buNone/>
            </a:pPr>
            <a:r>
              <a:rPr lang="el-GR" sz="1800" dirty="0"/>
              <a:t> </a:t>
            </a:r>
            <a:r>
              <a:rPr lang="el-GR" sz="1800" dirty="0" smtClean="0"/>
              <a:t>    όσο </a:t>
            </a:r>
            <a:r>
              <a:rPr lang="el-GR" sz="1800" dirty="0"/>
              <a:t>και σε </a:t>
            </a:r>
            <a:r>
              <a:rPr lang="el-GR" sz="1800" dirty="0" smtClean="0"/>
              <a:t>ολόκληρο </a:t>
            </a:r>
            <a:r>
              <a:rPr lang="el-GR" sz="1800" dirty="0"/>
              <a:t>τον κόσμο.</a:t>
            </a:r>
          </a:p>
        </p:txBody>
      </p:sp>
      <p:pic>
        <p:nvPicPr>
          <p:cNvPr id="5" name="Εικόνα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4293096"/>
            <a:ext cx="4044010" cy="2274756"/>
          </a:xfrm>
          <a:prstGeom prst="rect">
            <a:avLst/>
          </a:prstGeom>
        </p:spPr>
      </p:pic>
      <p:pic>
        <p:nvPicPr>
          <p:cNvPr id="7" name="Picture 4" descr="F:\LOGO EKP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936104" cy="9286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F:\ΙΔΡΥΜΑ ΒΑΡΔΙΝΟΓΙΑΝΝΗ\idrima-vardinogianni. LOGO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116632"/>
            <a:ext cx="878846" cy="878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217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4294967295"/>
          </p:nvPr>
        </p:nvSpPr>
        <p:spPr>
          <a:xfrm>
            <a:off x="395536" y="4221088"/>
            <a:ext cx="8229600" cy="4525962"/>
          </a:xfrm>
        </p:spPr>
        <p:txBody>
          <a:bodyPr>
            <a:normAutofit/>
          </a:bodyPr>
          <a:lstStyle/>
          <a:p>
            <a:r>
              <a:rPr lang="el-GR" sz="2400" dirty="0"/>
              <a:t>Το 2013 της απονεμήθηκε το Βραβείο Ζαχάρωφ </a:t>
            </a:r>
            <a:endParaRPr lang="el-GR" sz="2400" dirty="0" smtClean="0"/>
          </a:p>
          <a:p>
            <a:pPr marL="0" indent="0">
              <a:buNone/>
            </a:pPr>
            <a:r>
              <a:rPr lang="el-GR" sz="2400" dirty="0"/>
              <a:t> </a:t>
            </a:r>
            <a:r>
              <a:rPr lang="el-GR" sz="2400" dirty="0" smtClean="0"/>
              <a:t>    και </a:t>
            </a:r>
            <a:r>
              <a:rPr lang="el-GR" sz="2400" dirty="0"/>
              <a:t>ήταν υποψήφια για το Νόμπελ Ειρήνης.</a:t>
            </a:r>
          </a:p>
          <a:p>
            <a:endParaRPr lang="el-GR" sz="2400" dirty="0"/>
          </a:p>
          <a:p>
            <a:r>
              <a:rPr lang="el-GR" sz="2400" dirty="0"/>
              <a:t>Το 2014 τελικά της απονεμήθηκε το Νόμπελ </a:t>
            </a:r>
            <a:r>
              <a:rPr lang="el-GR" sz="2400" dirty="0" smtClean="0"/>
              <a:t>Ειρήνης</a:t>
            </a:r>
          </a:p>
          <a:p>
            <a:pPr marL="0" indent="0">
              <a:buNone/>
            </a:pPr>
            <a:r>
              <a:rPr lang="el-GR" sz="2400" dirty="0"/>
              <a:t> </a:t>
            </a:r>
            <a:r>
              <a:rPr lang="el-GR" sz="2400" dirty="0" smtClean="0"/>
              <a:t>    για </a:t>
            </a:r>
            <a:r>
              <a:rPr lang="el-GR" sz="2400" dirty="0"/>
              <a:t>τον αγώνα της για το δικαίωμα των </a:t>
            </a:r>
            <a:r>
              <a:rPr lang="el-GR" sz="2400" dirty="0" smtClean="0"/>
              <a:t>κοριτσιών</a:t>
            </a:r>
          </a:p>
          <a:p>
            <a:pPr marL="0" indent="0">
              <a:buNone/>
            </a:pPr>
            <a:r>
              <a:rPr lang="el-GR" sz="2400" dirty="0"/>
              <a:t> </a:t>
            </a:r>
            <a:r>
              <a:rPr lang="el-GR" sz="2400" dirty="0" smtClean="0"/>
              <a:t>    </a:t>
            </a:r>
            <a:r>
              <a:rPr lang="el-GR" sz="2400" dirty="0"/>
              <a:t>στην εκπαίδευση.</a:t>
            </a:r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620688"/>
            <a:ext cx="6243396" cy="3126901"/>
          </a:xfrm>
          <a:prstGeom prst="rect">
            <a:avLst/>
          </a:prstGeom>
        </p:spPr>
      </p:pic>
      <p:pic>
        <p:nvPicPr>
          <p:cNvPr id="7" name="Picture 4" descr="F:\LOGO EKP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936104" cy="9286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F:\ΙΔΡΥΜΑ ΒΑΡΔΙΝΟΓΙΑΝΝΗ\idrima-vardinogianni. LOGO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116632"/>
            <a:ext cx="878846" cy="878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2321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4294967295"/>
          </p:nvPr>
        </p:nvSpPr>
        <p:spPr>
          <a:xfrm>
            <a:off x="467544" y="692696"/>
            <a:ext cx="8229600" cy="452596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l-GR" sz="2400" dirty="0" smtClean="0"/>
          </a:p>
          <a:p>
            <a:pPr marL="0" indent="0" algn="just">
              <a:buNone/>
            </a:pPr>
            <a:endParaRPr lang="el-GR" sz="2400" dirty="0"/>
          </a:p>
          <a:p>
            <a:pPr marL="0" indent="0" algn="just">
              <a:buNone/>
            </a:pPr>
            <a:r>
              <a:rPr lang="en-US" sz="2400" dirty="0" smtClean="0"/>
              <a:t>To </a:t>
            </a:r>
            <a:r>
              <a:rPr lang="en-US" sz="2400" dirty="0" smtClean="0"/>
              <a:t>2015 </a:t>
            </a:r>
            <a:r>
              <a:rPr lang="el-GR" sz="2400" dirty="0" smtClean="0"/>
              <a:t>γυρίστηκε ένα ντοκιμαντέρ </a:t>
            </a:r>
            <a:endParaRPr lang="el-GR" sz="2400" dirty="0" smtClean="0"/>
          </a:p>
          <a:p>
            <a:pPr marL="0" indent="0" algn="just">
              <a:buNone/>
            </a:pPr>
            <a:r>
              <a:rPr lang="el-GR" sz="2400" dirty="0" smtClean="0"/>
              <a:t>με </a:t>
            </a:r>
            <a:r>
              <a:rPr lang="el-GR" sz="2400" dirty="0" smtClean="0"/>
              <a:t>τίτλο </a:t>
            </a:r>
            <a:r>
              <a:rPr lang="el-GR" sz="2400" dirty="0" smtClean="0"/>
              <a:t>«</a:t>
            </a:r>
            <a:r>
              <a:rPr lang="en-US" sz="2400" dirty="0" smtClean="0"/>
              <a:t>He named me Malala</a:t>
            </a:r>
            <a:r>
              <a:rPr lang="el-GR" sz="2400" dirty="0" smtClean="0"/>
              <a:t>». </a:t>
            </a:r>
            <a:endParaRPr lang="el-GR" sz="2400" dirty="0" smtClean="0"/>
          </a:p>
          <a:p>
            <a:pPr marL="0" indent="0" algn="just">
              <a:buNone/>
            </a:pPr>
            <a:r>
              <a:rPr lang="el-GR" sz="2400" dirty="0" smtClean="0"/>
              <a:t>Στο </a:t>
            </a:r>
            <a:r>
              <a:rPr lang="el-GR" sz="2400" dirty="0" smtClean="0"/>
              <a:t>ντοκιμαντέρ παρουσιάζεται </a:t>
            </a:r>
          </a:p>
          <a:p>
            <a:pPr marL="0" indent="0" algn="just">
              <a:buNone/>
            </a:pPr>
            <a:r>
              <a:rPr lang="el-GR" sz="2400" dirty="0" smtClean="0"/>
              <a:t>η ζωή της </a:t>
            </a:r>
            <a:r>
              <a:rPr lang="el-GR" sz="2400" dirty="0" err="1" smtClean="0"/>
              <a:t>Μαλάλα</a:t>
            </a:r>
            <a:r>
              <a:rPr lang="el-GR" sz="2400" dirty="0" smtClean="0"/>
              <a:t>, καθώς </a:t>
            </a:r>
            <a:endParaRPr lang="el-GR" sz="2400" dirty="0" smtClean="0"/>
          </a:p>
          <a:p>
            <a:pPr marL="0" indent="0" algn="just">
              <a:buNone/>
            </a:pPr>
            <a:r>
              <a:rPr lang="el-GR" sz="2400" dirty="0" smtClean="0"/>
              <a:t>και </a:t>
            </a:r>
            <a:r>
              <a:rPr lang="el-GR" sz="2400" dirty="0" smtClean="0"/>
              <a:t>ο αγώνας της </a:t>
            </a:r>
          </a:p>
          <a:p>
            <a:pPr marL="0" indent="0" algn="just">
              <a:buNone/>
            </a:pPr>
            <a:r>
              <a:rPr lang="el-GR" sz="2400" dirty="0" smtClean="0"/>
              <a:t>για τα δικαιώματα των κοριτσιών </a:t>
            </a:r>
            <a:endParaRPr lang="el-GR" sz="2400" dirty="0"/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0290" y="1289584"/>
            <a:ext cx="3148443" cy="4659696"/>
          </a:xfrm>
          <a:prstGeom prst="rect">
            <a:avLst/>
          </a:prstGeom>
        </p:spPr>
      </p:pic>
      <p:pic>
        <p:nvPicPr>
          <p:cNvPr id="8" name="Picture 4" descr="F:\LOGO EKP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936104" cy="9286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F:\ΙΔΡΥΜΑ ΒΑΡΔΙΝΟΓΙΑΝΝΗ\idrima-vardinogianni. LOGO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116632"/>
            <a:ext cx="878846" cy="878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97200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F:\LOGO EKP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936104" cy="9286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F:\ΙΔΡΥΜΑ ΒΑΡΔΙΝΟΓΙΑΝΝΗ\idrima-vardinogianni. 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116632"/>
            <a:ext cx="878846" cy="878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F:\ΙΔΡΥΜΑ ΒΑΡΔΙΝΟΓΙΑΝΝΗ\ΕΞΩΦΥΛΛΟ -ΛΕΜΕ ΤΗΝ ΑΛΗΘΕΙΑ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8785" y="556055"/>
            <a:ext cx="2305343" cy="33049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267744" y="4725144"/>
            <a:ext cx="3888432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400" dirty="0" smtClean="0"/>
              <a:t>Σας ευχαριστώ πολύ! </a:t>
            </a:r>
            <a:r>
              <a:rPr lang="el-GR" dirty="0" smtClean="0"/>
              <a:t/>
            </a:r>
            <a:br>
              <a:rPr lang="el-GR" dirty="0" smtClean="0"/>
            </a:br>
            <a:endParaRPr lang="el-GR" dirty="0" smtClean="0"/>
          </a:p>
          <a:p>
            <a:pPr algn="ctr"/>
            <a:endParaRPr lang="el-GR" sz="2000" dirty="0"/>
          </a:p>
          <a:p>
            <a:pPr algn="ctr"/>
            <a:r>
              <a:rPr lang="el-GR" sz="2000" dirty="0" err="1" smtClean="0"/>
              <a:t>Κέλλυ</a:t>
            </a:r>
            <a:r>
              <a:rPr lang="el-GR" sz="2000" dirty="0" smtClean="0"/>
              <a:t> Φούντα </a:t>
            </a: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751295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Τήξη">
  <a:themeElements>
    <a:clrScheme name="Διαβάθμιση του γκρι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Τήξη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Τήξη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87</TotalTime>
  <Words>225</Words>
  <Application>Microsoft Office PowerPoint</Application>
  <PresentationFormat>Προβολή στην οθόνη (4:3)</PresentationFormat>
  <Paragraphs>48</Paragraphs>
  <Slides>8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9" baseType="lpstr">
      <vt:lpstr>Τήξη</vt:lpstr>
      <vt:lpstr>Παρουσίαση του PowerPoint</vt:lpstr>
      <vt:lpstr>Malala Yousafzai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Malala Yousafzai</dc:title>
  <dc:creator>USER_LIB06</dc:creator>
  <cp:lastModifiedBy>TOMARAS</cp:lastModifiedBy>
  <cp:revision>9</cp:revision>
  <dcterms:created xsi:type="dcterms:W3CDTF">2018-04-30T07:21:34Z</dcterms:created>
  <dcterms:modified xsi:type="dcterms:W3CDTF">2018-05-02T07:28:35Z</dcterms:modified>
</cp:coreProperties>
</file>