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3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7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37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36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9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4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49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75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8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0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88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077C-A229-429E-9C85-E284456F6DB7}" type="datetimeFigureOut">
              <a:rPr lang="el-GR" smtClean="0"/>
              <a:t>2/5/2018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C9AB-903F-43ED-9D32-C9CD204A23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765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73" y="2328994"/>
            <a:ext cx="2609255" cy="38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901619" y="548680"/>
            <a:ext cx="7271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Frederik Willem de Klerk</a:t>
            </a:r>
            <a:endParaRPr lang="el-GR" sz="5400" b="1" cap="none" spc="0" dirty="0">
              <a:ln w="50800"/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156012"/>
            <a:ext cx="36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Κρέτση</a:t>
            </a:r>
            <a:r>
              <a:rPr lang="el-GR" dirty="0" smtClean="0"/>
              <a:t> </a:t>
            </a:r>
            <a:r>
              <a:rPr lang="el-GR" dirty="0" err="1" smtClean="0"/>
              <a:t>Σιαμπαλιώτη</a:t>
            </a:r>
            <a:r>
              <a:rPr lang="el-GR" dirty="0" smtClean="0"/>
              <a:t> Αικατερίνη Ζωή</a:t>
            </a:r>
            <a:endParaRPr lang="el-GR" dirty="0"/>
          </a:p>
        </p:txBody>
      </p:sp>
      <p:pic>
        <p:nvPicPr>
          <p:cNvPr id="5" name="Picture 4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1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el-GR" sz="60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ΕΥΧΑΡΙΣΤΩ</a:t>
            </a:r>
            <a:r>
              <a:rPr lang="el-GR" sz="4800" dirty="0" smtClean="0"/>
              <a:t> </a:t>
            </a:r>
            <a:endParaRPr lang="el-GR" sz="4800" dirty="0"/>
          </a:p>
        </p:txBody>
      </p:sp>
      <p:pic>
        <p:nvPicPr>
          <p:cNvPr id="3" name="Picture 4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0" y="1916832"/>
            <a:ext cx="437542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21" y="1624566"/>
            <a:ext cx="4127033" cy="41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LOGO E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-27384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29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4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ΑΠΑΡΤΧΑΙΝΤ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Το απαρτχάιντ ήταν μια πολιτική των Λευκών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που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καθόριζε και επέβαλλε τη διάκριση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των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ανθρώπινων ομάδων μέσα σε ένα </a:t>
            </a: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κράτος</a:t>
            </a:r>
            <a:r>
              <a:rPr lang="en-US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βάσει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φυλετικών κριτηρίων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σε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καθορισμένες γεωγραφικές περιοχές.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Ο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σκοπός του απαρτχάιντ ήταν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να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σταματήσουν οι γάμοι </a:t>
            </a:r>
            <a:endParaRPr lang="en-US" sz="2800" b="1" dirty="0" smtClean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μεταξύ </a:t>
            </a:r>
            <a:r>
              <a:rPr lang="el-GR" sz="2800" b="1" dirty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λευκών και </a:t>
            </a:r>
            <a:r>
              <a:rPr lang="el-GR" sz="2800" b="1" dirty="0" smtClean="0">
                <a:ln w="50800"/>
                <a:solidFill>
                  <a:schemeClr val="bg2">
                    <a:lumMod val="20000"/>
                    <a:lumOff val="80000"/>
                  </a:schemeClr>
                </a:solidFill>
              </a:rPr>
              <a:t>έγχρωμων.</a:t>
            </a:r>
            <a:endParaRPr lang="el-GR" sz="2800" b="1" dirty="0">
              <a:ln w="5080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F:\LOGO EK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1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338278" cy="421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492" y="764704"/>
            <a:ext cx="3899708" cy="52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1" y="1814511"/>
            <a:ext cx="2827606" cy="374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1" y="2377124"/>
            <a:ext cx="4248836" cy="317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LOGO EK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552728" cy="36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81" y="642459"/>
            <a:ext cx="5120407" cy="57388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:\LOGO EK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36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94" y="836712"/>
            <a:ext cx="3187054" cy="23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462272" cy="19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4780"/>
            <a:ext cx="3189493" cy="2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26" y="4221088"/>
            <a:ext cx="3263254" cy="217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83515"/>
            <a:ext cx="2587749" cy="20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:\LOGO EK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36104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ΙΔΡΥΜΑ ΒΑΡΔΙΝΟΓΙΑΝΝΗ\idrima-vardinogianni.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54" y="4182"/>
            <a:ext cx="878846" cy="8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54</Words>
  <Application>Microsoft Office PowerPoint</Application>
  <PresentationFormat>Προβολή στην οθόνη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Παρουσίαση του PowerPoint</vt:lpstr>
      <vt:lpstr>ΑΠΑΡΤΧΑΙΝΤ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ΕΥΧΑΡΙΣΤΩ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Grederik Wille de Klerk</dc:title>
  <dc:creator>USER_LIB02</dc:creator>
  <cp:lastModifiedBy>USER_LIB04</cp:lastModifiedBy>
  <cp:revision>26</cp:revision>
  <dcterms:created xsi:type="dcterms:W3CDTF">2018-04-30T06:28:10Z</dcterms:created>
  <dcterms:modified xsi:type="dcterms:W3CDTF">2018-05-02T09:58:23Z</dcterms:modified>
</cp:coreProperties>
</file>